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58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5F9F-7394-441A-B416-55985F0F2A95}" type="datetimeFigureOut">
              <a:rPr lang="pl-PL" smtClean="0"/>
              <a:t>01.06.2026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5E73-E94D-429A-8A99-4DBF65182B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77110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5F9F-7394-441A-B416-55985F0F2A95}" type="datetimeFigureOut">
              <a:rPr lang="pl-PL" smtClean="0"/>
              <a:t>01.06.2026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5E73-E94D-429A-8A99-4DBF65182B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7351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5F9F-7394-441A-B416-55985F0F2A95}" type="datetimeFigureOut">
              <a:rPr lang="pl-PL" smtClean="0"/>
              <a:t>01.06.2026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5E73-E94D-429A-8A99-4DBF65182B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23831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5F9F-7394-441A-B416-55985F0F2A95}" type="datetimeFigureOut">
              <a:rPr lang="pl-PL" smtClean="0"/>
              <a:t>01.06.2026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5E73-E94D-429A-8A99-4DBF65182B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97340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5F9F-7394-441A-B416-55985F0F2A95}" type="datetimeFigureOut">
              <a:rPr lang="pl-PL" smtClean="0"/>
              <a:t>01.06.2026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5E73-E94D-429A-8A99-4DBF65182B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95505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5F9F-7394-441A-B416-55985F0F2A95}" type="datetimeFigureOut">
              <a:rPr lang="pl-PL" smtClean="0"/>
              <a:t>01.06.2026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5E73-E94D-429A-8A99-4DBF65182B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96066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5F9F-7394-441A-B416-55985F0F2A95}" type="datetimeFigureOut">
              <a:rPr lang="pl-PL" smtClean="0"/>
              <a:t>01.06.2026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5E73-E94D-429A-8A99-4DBF65182B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44713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5F9F-7394-441A-B416-55985F0F2A95}" type="datetimeFigureOut">
              <a:rPr lang="pl-PL" smtClean="0"/>
              <a:t>01.06.2026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5E73-E94D-429A-8A99-4DBF65182B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32905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5F9F-7394-441A-B416-55985F0F2A95}" type="datetimeFigureOut">
              <a:rPr lang="pl-PL" smtClean="0"/>
              <a:t>01.06.2026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5E73-E94D-429A-8A99-4DBF65182B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67719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5F9F-7394-441A-B416-55985F0F2A95}" type="datetimeFigureOut">
              <a:rPr lang="pl-PL" smtClean="0"/>
              <a:t>01.06.2026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5E73-E94D-429A-8A99-4DBF65182B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81088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5F9F-7394-441A-B416-55985F0F2A95}" type="datetimeFigureOut">
              <a:rPr lang="pl-PL" smtClean="0"/>
              <a:t>01.06.2026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5E73-E94D-429A-8A99-4DBF65182B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80719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A5F9F-7394-441A-B416-55985F0F2A95}" type="datetimeFigureOut">
              <a:rPr lang="pl-PL" smtClean="0"/>
              <a:t>01.06.2026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EE5E73-E94D-429A-8A99-4DBF65182B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23509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03249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Panoramiczny</PresentationFormat>
  <Paragraphs>0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Motyw pakietu Office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muszynski</dc:creator>
  <cp:lastModifiedBy>muszynski</cp:lastModifiedBy>
  <cp:revision>3</cp:revision>
  <dcterms:created xsi:type="dcterms:W3CDTF">2024-09-04T16:45:51Z</dcterms:created>
  <dcterms:modified xsi:type="dcterms:W3CDTF">2026-06-01T15:21:07Z</dcterms:modified>
</cp:coreProperties>
</file>