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110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1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3831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340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550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6066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471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290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719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108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71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5F9F-7394-441A-B416-55985F0F2A95}" type="datetimeFigureOut">
              <a:rPr lang="pl-PL" smtClean="0"/>
              <a:t>05.02.2026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350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324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muszynski</dc:creator>
  <cp:lastModifiedBy>muszynski</cp:lastModifiedBy>
  <cp:revision>9</cp:revision>
  <dcterms:created xsi:type="dcterms:W3CDTF">2024-09-04T16:45:51Z</dcterms:created>
  <dcterms:modified xsi:type="dcterms:W3CDTF">2026-02-05T07:16:21Z</dcterms:modified>
</cp:coreProperties>
</file>