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</p:sldIdLst>
  <p:sldSz cx="12192000" cy="6858000"/>
  <p:notesSz cx="6858000" cy="9144000"/>
  <p:defaultTextStyle>
    <a:defPPr>
      <a:defRPr lang="pl-P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86" d="100"/>
          <a:sy n="86" d="100"/>
        </p:scale>
        <p:origin x="485" y="5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Podtytuł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l-PL" smtClean="0"/>
              <a:t>Kliknij, aby edytować styl wzorca podtytułu</a:t>
            </a:r>
            <a:endParaRPr lang="pl-PL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9F6076-7675-4759-A5C2-063EFDCB645E}" type="datetimeFigureOut">
              <a:rPr lang="pl-PL" smtClean="0"/>
              <a:t>11.11.2025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386D09-B801-4CCE-A656-B2D344F0CD45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74152817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 smtClean="0"/>
              <a:t>Edytuj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9F6076-7675-4759-A5C2-063EFDCB645E}" type="datetimeFigureOut">
              <a:rPr lang="pl-PL" smtClean="0"/>
              <a:t>11.11.2025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386D09-B801-4CCE-A656-B2D344F0CD45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0989398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 smtClean="0"/>
              <a:t>Edytuj style wzorca tekstu</a:t>
            </a:r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9F6076-7675-4759-A5C2-063EFDCB645E}" type="datetimeFigureOut">
              <a:rPr lang="pl-PL" smtClean="0"/>
              <a:t>11.11.2025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386D09-B801-4CCE-A656-B2D344F0CD45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03139799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zawartości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l-PL" smtClean="0"/>
              <a:t>Edytuj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l-PL" smtClean="0"/>
              <a:t>Edytuj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9F6076-7675-4759-A5C2-063EFDCB645E}" type="datetimeFigureOut">
              <a:rPr lang="pl-PL" smtClean="0"/>
              <a:t>11.11.2025</a:t>
            </a:fld>
            <a:endParaRPr lang="pl-PL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386D09-B801-4CCE-A656-B2D344F0CD45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89571158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Edytuj style wzorca tekstu</a:t>
            </a:r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l-PL" smtClean="0"/>
              <a:t>Edytuj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5" name="Symbol zastępczy tekstu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Edytuj style wzorca tekstu</a:t>
            </a:r>
          </a:p>
        </p:txBody>
      </p:sp>
      <p:sp>
        <p:nvSpPr>
          <p:cNvPr id="6" name="Symbol zastępczy zawartości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l-PL" smtClean="0"/>
              <a:t>Edytuj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7" name="Symbol zastępczy daty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9F6076-7675-4759-A5C2-063EFDCB645E}" type="datetimeFigureOut">
              <a:rPr lang="pl-PL" smtClean="0"/>
              <a:t>11.11.2025</a:t>
            </a:fld>
            <a:endParaRPr lang="pl-PL"/>
          </a:p>
        </p:txBody>
      </p:sp>
      <p:sp>
        <p:nvSpPr>
          <p:cNvPr id="8" name="Symbol zastępczy stopki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9" name="Symbol zastępczy numeru slajd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386D09-B801-4CCE-A656-B2D344F0CD45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65916573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daty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9F6076-7675-4759-A5C2-063EFDCB645E}" type="datetimeFigureOut">
              <a:rPr lang="pl-PL" smtClean="0"/>
              <a:t>11.11.2025</a:t>
            </a:fld>
            <a:endParaRPr lang="pl-PL"/>
          </a:p>
        </p:txBody>
      </p:sp>
      <p:sp>
        <p:nvSpPr>
          <p:cNvPr id="4" name="Symbol zastępczy stopki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5" name="Symbol zastępczy numeru slajd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386D09-B801-4CCE-A656-B2D344F0CD45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73829176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daty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9F6076-7675-4759-A5C2-063EFDCB645E}" type="datetimeFigureOut">
              <a:rPr lang="pl-PL" smtClean="0"/>
              <a:t>11.11.2025</a:t>
            </a:fld>
            <a:endParaRPr lang="pl-PL"/>
          </a:p>
        </p:txBody>
      </p:sp>
      <p:sp>
        <p:nvSpPr>
          <p:cNvPr id="3" name="Symbol zastępczy stopki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386D09-B801-4CCE-A656-B2D344F0CD45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55203366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l-PL" smtClean="0"/>
              <a:t>Edytuj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 smtClean="0"/>
              <a:t>Edytuj style wzorca tekstu</a:t>
            </a:r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9F6076-7675-4759-A5C2-063EFDCB645E}" type="datetimeFigureOut">
              <a:rPr lang="pl-PL" smtClean="0"/>
              <a:t>11.11.2025</a:t>
            </a:fld>
            <a:endParaRPr lang="pl-PL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386D09-B801-4CCE-A656-B2D344F0CD45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55493852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obrazu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l-PL"/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 smtClean="0"/>
              <a:t>Edytuj style wzorca tekstu</a:t>
            </a:r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9F6076-7675-4759-A5C2-063EFDCB645E}" type="datetimeFigureOut">
              <a:rPr lang="pl-PL" smtClean="0"/>
              <a:t>11.11.2025</a:t>
            </a:fld>
            <a:endParaRPr lang="pl-PL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386D09-B801-4CCE-A656-B2D344F0CD45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17632992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 smtClean="0"/>
              <a:t>Edytuj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9F6076-7675-4759-A5C2-063EFDCB645E}" type="datetimeFigureOut">
              <a:rPr lang="pl-PL" smtClean="0"/>
              <a:t>11.11.2025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386D09-B801-4CCE-A656-B2D344F0CD45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01438355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pionowy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l-PL" smtClean="0"/>
              <a:t>Edytuj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9F6076-7675-4759-A5C2-063EFDCB645E}" type="datetimeFigureOut">
              <a:rPr lang="pl-PL" smtClean="0"/>
              <a:t>11.11.2025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386D09-B801-4CCE-A656-B2D344F0CD45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83813109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tytułu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l-PL" smtClean="0"/>
              <a:t>Edytuj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D9F6076-7675-4759-A5C2-063EFDCB645E}" type="datetimeFigureOut">
              <a:rPr lang="pl-PL" smtClean="0"/>
              <a:t>11.11.2025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D386D09-B801-4CCE-A656-B2D344F0CD45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04127359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l-P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499986631"/>
      </p:ext>
    </p:extLst>
  </p:cSld>
  <p:clrMapOvr>
    <a:masterClrMapping/>
  </p:clrMapOvr>
</p:sld>
</file>

<file path=ppt/theme/theme1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Pakiet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</TotalTime>
  <Words>0</Words>
  <Application>Microsoft Office PowerPoint</Application>
  <PresentationFormat>Panoramiczny</PresentationFormat>
  <Paragraphs>0</Paragraphs>
  <Slides>1</Slides>
  <Notes>0</Notes>
  <HiddenSlides>0</HiddenSlides>
  <MMClips>0</MMClips>
  <ScaleCrop>false</ScaleCrop>
  <HeadingPairs>
    <vt:vector size="6" baseType="variant">
      <vt:variant>
        <vt:lpstr>Używane czcionki</vt:lpstr>
      </vt:variant>
      <vt:variant>
        <vt:i4>3</vt:i4>
      </vt:variant>
      <vt:variant>
        <vt:lpstr>Motyw</vt:lpstr>
      </vt:variant>
      <vt:variant>
        <vt:i4>1</vt:i4>
      </vt:variant>
      <vt:variant>
        <vt:lpstr>Tytuły slajdów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Motyw pakietu Office</vt:lpstr>
      <vt:lpstr>Prezentacja programu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Prezentacja programu PowerPoint</dc:title>
  <dc:creator>muszynski</dc:creator>
  <cp:lastModifiedBy>muszynski</cp:lastModifiedBy>
  <cp:revision>5</cp:revision>
  <dcterms:created xsi:type="dcterms:W3CDTF">2025-09-08T09:20:12Z</dcterms:created>
  <dcterms:modified xsi:type="dcterms:W3CDTF">2025-11-11T13:30:56Z</dcterms:modified>
</cp:coreProperties>
</file>