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2" d="100"/>
          <a:sy n="72" d="100"/>
        </p:scale>
        <p:origin x="58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F6076-7675-4759-A5C2-063EFDCB645E}" type="datetimeFigureOut">
              <a:rPr lang="pl-PL" smtClean="0"/>
              <a:t>08.09.2025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86D09-B801-4CCE-A656-B2D344F0CD4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415281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F6076-7675-4759-A5C2-063EFDCB645E}" type="datetimeFigureOut">
              <a:rPr lang="pl-PL" smtClean="0"/>
              <a:t>08.09.2025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86D09-B801-4CCE-A656-B2D344F0CD4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98939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F6076-7675-4759-A5C2-063EFDCB645E}" type="datetimeFigureOut">
              <a:rPr lang="pl-PL" smtClean="0"/>
              <a:t>08.09.2025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86D09-B801-4CCE-A656-B2D344F0CD4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313979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F6076-7675-4759-A5C2-063EFDCB645E}" type="datetimeFigureOut">
              <a:rPr lang="pl-PL" smtClean="0"/>
              <a:t>08.09.2025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86D09-B801-4CCE-A656-B2D344F0CD4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957115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F6076-7675-4759-A5C2-063EFDCB645E}" type="datetimeFigureOut">
              <a:rPr lang="pl-PL" smtClean="0"/>
              <a:t>08.09.2025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86D09-B801-4CCE-A656-B2D344F0CD4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591657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F6076-7675-4759-A5C2-063EFDCB645E}" type="datetimeFigureOut">
              <a:rPr lang="pl-PL" smtClean="0"/>
              <a:t>08.09.2025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86D09-B801-4CCE-A656-B2D344F0CD4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38291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F6076-7675-4759-A5C2-063EFDCB645E}" type="datetimeFigureOut">
              <a:rPr lang="pl-PL" smtClean="0"/>
              <a:t>08.09.2025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86D09-B801-4CCE-A656-B2D344F0CD4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520336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F6076-7675-4759-A5C2-063EFDCB645E}" type="datetimeFigureOut">
              <a:rPr lang="pl-PL" smtClean="0"/>
              <a:t>08.09.2025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86D09-B801-4CCE-A656-B2D344F0CD4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549385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F6076-7675-4759-A5C2-063EFDCB645E}" type="datetimeFigureOut">
              <a:rPr lang="pl-PL" smtClean="0"/>
              <a:t>08.09.2025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86D09-B801-4CCE-A656-B2D344F0CD4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763299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F6076-7675-4759-A5C2-063EFDCB645E}" type="datetimeFigureOut">
              <a:rPr lang="pl-PL" smtClean="0"/>
              <a:t>08.09.2025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86D09-B801-4CCE-A656-B2D344F0CD4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143835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F6076-7675-4759-A5C2-063EFDCB645E}" type="datetimeFigureOut">
              <a:rPr lang="pl-PL" smtClean="0"/>
              <a:t>08.09.2025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86D09-B801-4CCE-A656-B2D344F0CD4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38131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9F6076-7675-4759-A5C2-063EFDCB645E}" type="datetimeFigureOut">
              <a:rPr lang="pl-PL" smtClean="0"/>
              <a:t>08.09.2025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386D09-B801-4CCE-A656-B2D344F0CD4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41273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65124980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Panoramiczny</PresentationFormat>
  <Paragraphs>0</Paragraphs>
  <Slides>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Motyw pakietu Office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muszynski</dc:creator>
  <cp:lastModifiedBy>muszynski</cp:lastModifiedBy>
  <cp:revision>3</cp:revision>
  <dcterms:created xsi:type="dcterms:W3CDTF">2025-09-08T09:20:12Z</dcterms:created>
  <dcterms:modified xsi:type="dcterms:W3CDTF">2025-09-08T09:21:02Z</dcterms:modified>
</cp:coreProperties>
</file>