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711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088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071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351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383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7340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550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606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4713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2905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771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A5F9F-7394-441A-B416-55985F0F2A95}" type="datetimeFigureOut">
              <a:rPr lang="pl-PL" smtClean="0"/>
              <a:t>06.09.2024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E5E73-E94D-429A-8A99-4DBF65182B5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3509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324947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muszynski</dc:creator>
  <cp:lastModifiedBy>muszynski</cp:lastModifiedBy>
  <cp:revision>2</cp:revision>
  <dcterms:created xsi:type="dcterms:W3CDTF">2024-09-04T16:45:51Z</dcterms:created>
  <dcterms:modified xsi:type="dcterms:W3CDTF">2024-09-06T05:46:44Z</dcterms:modified>
</cp:coreProperties>
</file>